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6732-931D-4101-B4A2-E4D093DEA3FA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C180-AEE1-4172-8432-27C069AE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8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6732-931D-4101-B4A2-E4D093DEA3FA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C180-AEE1-4172-8432-27C069AE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4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6732-931D-4101-B4A2-E4D093DEA3FA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C180-AEE1-4172-8432-27C069AE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9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6732-931D-4101-B4A2-E4D093DEA3FA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C180-AEE1-4172-8432-27C069AE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6732-931D-4101-B4A2-E4D093DEA3FA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C180-AEE1-4172-8432-27C069AE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5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6732-931D-4101-B4A2-E4D093DEA3FA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C180-AEE1-4172-8432-27C069AE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53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6732-931D-4101-B4A2-E4D093DEA3FA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C180-AEE1-4172-8432-27C069AE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9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6732-931D-4101-B4A2-E4D093DEA3FA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C180-AEE1-4172-8432-27C069AE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3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6732-931D-4101-B4A2-E4D093DEA3FA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C180-AEE1-4172-8432-27C069AE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63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6732-931D-4101-B4A2-E4D093DEA3FA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C180-AEE1-4172-8432-27C069AE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8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A6732-931D-4101-B4A2-E4D093DEA3FA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2C180-AEE1-4172-8432-27C069AE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5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A6732-931D-4101-B4A2-E4D093DEA3FA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2C180-AEE1-4172-8432-27C069AE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0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209800"/>
          </a:xfrm>
          <a:solidFill>
            <a:srgbClr val="FFCC00"/>
          </a:solidFill>
          <a:ln w="38100">
            <a:solidFill>
              <a:schemeClr val="bg1"/>
            </a:solidFill>
            <a:prstDash val="solid"/>
          </a:ln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Northern Virginia </a:t>
            </a:r>
            <a:br>
              <a:rPr lang="en-US" sz="60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 College Fair</a:t>
            </a:r>
            <a:endParaRPr lang="en-US" sz="60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362200"/>
            <a:ext cx="7391400" cy="2286000"/>
          </a:xfrm>
        </p:spPr>
        <p:txBody>
          <a:bodyPr>
            <a:noAutofit/>
          </a:bodyPr>
          <a:lstStyle/>
          <a:p>
            <a:r>
              <a:rPr lang="en-US" sz="4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Wednesday, March </a:t>
            </a:r>
            <a:r>
              <a:rPr lang="en-US" sz="4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en-US" sz="4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2017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6:30 – </a:t>
            </a:r>
            <a:r>
              <a:rPr lang="en-US" sz="3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8:30 </a:t>
            </a:r>
            <a:r>
              <a:rPr lang="en-US" sz="3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  <a:br>
              <a:rPr lang="en-US" sz="3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EagleBank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Arena (formerly the Patriot Center)</a:t>
            </a:r>
            <a:r>
              <a:rPr lang="en-US" sz="3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George Mason University</a:t>
            </a:r>
            <a:r>
              <a:rPr lang="en-US" sz="3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Doors will open at 6:30 PM - SHARP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" y="5638800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see a list </a:t>
            </a:r>
            <a:r>
              <a:rPr lang="en-US" sz="3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190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Attending Schools visit</a:t>
            </a:r>
            <a:b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https://admissions.gmu.edu/rsvp/nvrcf/</a:t>
            </a:r>
            <a:endParaRPr lang="en-US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46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Northern Virginia  Regional College Fair</vt:lpstr>
    </vt:vector>
  </TitlesOfParts>
  <Company>George Mason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Northern Virginia  Regional College Fair</dc:title>
  <dc:creator>Selina Kirwan</dc:creator>
  <cp:lastModifiedBy>Brianna St. Clair</cp:lastModifiedBy>
  <cp:revision>9</cp:revision>
  <dcterms:created xsi:type="dcterms:W3CDTF">2014-03-12T14:58:32Z</dcterms:created>
  <dcterms:modified xsi:type="dcterms:W3CDTF">2016-12-08T16:25:23Z</dcterms:modified>
</cp:coreProperties>
</file>