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8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4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9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5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5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9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6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5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6732-931D-4101-B4A2-E4D093DEA3F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9800"/>
          </a:xfrm>
          <a:solidFill>
            <a:srgbClr val="FFCC00"/>
          </a:solidFill>
          <a:ln w="38100">
            <a:solidFill>
              <a:schemeClr val="bg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Northern Virginia </a:t>
            </a:r>
            <a:br>
              <a:rPr lang="en-US" sz="6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College Fair</a:t>
            </a:r>
            <a:endParaRPr lang="en-US" sz="6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7391400" cy="22860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Wednesday, </a:t>
            </a:r>
            <a:r>
              <a:rPr lang="en-US" sz="4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30, 2016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6:30 – 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9:00 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b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EagleBank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Arena (formerly the Patriot Center)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 Mason University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Doors will open at 6:30 PM - SHARP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" y="56388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see a list </a:t>
            </a:r>
            <a:r>
              <a:rPr lang="en-US" sz="3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190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Attending Schools visit</a:t>
            </a:r>
            <a:b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https://admissions.gmu.edu/rsvp/nvrcf/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Northern Virginia  Regional College Fair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Virginia  Regional College Fair</dc:title>
  <dc:creator>Selina Kirwan</dc:creator>
  <cp:lastModifiedBy>Selina Kirwan</cp:lastModifiedBy>
  <cp:revision>8</cp:revision>
  <dcterms:created xsi:type="dcterms:W3CDTF">2014-03-12T14:58:32Z</dcterms:created>
  <dcterms:modified xsi:type="dcterms:W3CDTF">2016-02-10T15:40:08Z</dcterms:modified>
</cp:coreProperties>
</file>